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312" r:id="rId5"/>
    <p:sldId id="316" r:id="rId6"/>
    <p:sldId id="330" r:id="rId7"/>
    <p:sldId id="310" r:id="rId8"/>
    <p:sldId id="264" r:id="rId9"/>
    <p:sldId id="263" r:id="rId10"/>
    <p:sldId id="33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4717" autoAdjust="0"/>
  </p:normalViewPr>
  <p:slideViewPr>
    <p:cSldViewPr snapToGrid="0">
      <p:cViewPr>
        <p:scale>
          <a:sx n="80" d="100"/>
          <a:sy n="80" d="100"/>
        </p:scale>
        <p:origin x="108" y="228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22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8/14/2022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8/14/2022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682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212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891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834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535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7311" y="1241305"/>
            <a:ext cx="5507688" cy="2819915"/>
          </a:xfrm>
        </p:spPr>
        <p:txBody>
          <a:bodyPr>
            <a:normAutofit/>
          </a:bodyPr>
          <a:lstStyle/>
          <a:p>
            <a:r>
              <a:rPr lang="en-US" sz="4800" dirty="0"/>
              <a:t>COLOURED CULTURE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1321" y="3967548"/>
            <a:ext cx="4579668" cy="1166797"/>
          </a:xfrm>
        </p:spPr>
        <p:txBody>
          <a:bodyPr/>
          <a:lstStyle/>
          <a:p>
            <a:r>
              <a:rPr lang="en-US" dirty="0"/>
              <a:t>KEREN KALMEYER</a:t>
            </a:r>
          </a:p>
        </p:txBody>
      </p:sp>
      <p:pic>
        <p:nvPicPr>
          <p:cNvPr id="8" name="Picture Placeholder 7" descr="Colorful biscuits">
            <a:extLst>
              <a:ext uri="{FF2B5EF4-FFF2-40B4-BE49-F238E27FC236}">
                <a16:creationId xmlns:a16="http://schemas.microsoft.com/office/drawing/2014/main" id="{4EE6E687-5325-42C2-817F-ED9AE11FE2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8418" y="1957246"/>
            <a:ext cx="4207947" cy="4207948"/>
          </a:xfrm>
        </p:spPr>
      </p:pic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4">
            <a:extLst>
              <a:ext uri="{FF2B5EF4-FFF2-40B4-BE49-F238E27FC236}">
                <a16:creationId xmlns:a16="http://schemas.microsoft.com/office/drawing/2014/main" id="{B3F06BA9-200A-4546-8C17-44B9F05FF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05471" y="4389402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400A030-8E40-42C9-BA7A-C57F560E28B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0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1CB66D-59CC-42E6-9F71-86AA8F1A83E5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00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2CF368-1DA1-4155-A52E-1D7117691AE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0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CCA8E35-7EDC-4B54-84C6-7439052862A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0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A6E2D90-3377-475B-908D-8DEFA47683EF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00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76911BE-DDD3-49C2-8777-60297A15722D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00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5515E5A-13FF-4F37-9082-C1584EE41A65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00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C90979-3DFC-45AC-8666-5039DC14B0B5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00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569B7C0-8434-4008-B429-35208DBDC7CB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00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0C7D2AA-D66F-4FD5-BB00-10B56396B8A1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00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431D87-07CF-4EBC-97C6-C6BB01161057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00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DF15BC-97AC-4CEB-A3B4-6F400C38A32F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00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DA02847-240E-4210-ABB0-6789739465D3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000" dirty="0"/>
            </a:p>
          </p:txBody>
        </p:sp>
      </p:grp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501DC31-47F4-1EF2-EA22-46E1834D7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19" y="998574"/>
            <a:ext cx="7302683" cy="486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5B229F24-6B26-0603-1DED-6BFA63400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380999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76E17E8D-BCDB-1922-6DFC-F747198E7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3773569"/>
            <a:ext cx="3310248" cy="220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4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1F34FBCD-BB92-54F3-C94A-E53099D90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90" y="240632"/>
            <a:ext cx="7415463" cy="61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202009E4-B3D0-2D69-88FE-8EEEF1EC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905" y="240632"/>
            <a:ext cx="3392905" cy="339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1622C0D9-DB66-6C2E-AED2-AED228E07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905" y="4154052"/>
            <a:ext cx="3392905" cy="226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08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AF094B2D-37E6-6ABE-5EF4-4FC3AACD6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38" y="180975"/>
            <a:ext cx="4514850" cy="64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D3B1E728-A028-365F-627F-7133324FB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904" y="180975"/>
            <a:ext cx="3120858" cy="415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e the source image">
            <a:extLst>
              <a:ext uri="{FF2B5EF4-FFF2-40B4-BE49-F238E27FC236}">
                <a16:creationId xmlns:a16="http://schemas.microsoft.com/office/drawing/2014/main" id="{F1499269-CB30-0042-7424-0525ED6D6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280" y="2074445"/>
            <a:ext cx="451485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444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F4B8349D-4678-5A52-4AEC-FA98E90CC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36" y="798703"/>
            <a:ext cx="5261811" cy="526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ee the source image">
            <a:extLst>
              <a:ext uri="{FF2B5EF4-FFF2-40B4-BE49-F238E27FC236}">
                <a16:creationId xmlns:a16="http://schemas.microsoft.com/office/drawing/2014/main" id="{A60F10E1-28A0-9289-699A-3BB06CBC6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253" y="372978"/>
            <a:ext cx="452199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ee the source image">
            <a:extLst>
              <a:ext uri="{FF2B5EF4-FFF2-40B4-BE49-F238E27FC236}">
                <a16:creationId xmlns:a16="http://schemas.microsoft.com/office/drawing/2014/main" id="{8F12827B-E265-8B6E-374C-B86B99145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253" y="4195009"/>
            <a:ext cx="2061411" cy="206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ee the source image">
            <a:extLst>
              <a:ext uri="{FF2B5EF4-FFF2-40B4-BE49-F238E27FC236}">
                <a16:creationId xmlns:a16="http://schemas.microsoft.com/office/drawing/2014/main" id="{099F7AC9-F09E-8553-6675-C599873DD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4195008"/>
            <a:ext cx="2226735" cy="250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552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BE62AF36-7CAC-ECEA-BB93-66817962D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88" y="866272"/>
            <a:ext cx="7130910" cy="47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ee the source image">
            <a:extLst>
              <a:ext uri="{FF2B5EF4-FFF2-40B4-BE49-F238E27FC236}">
                <a16:creationId xmlns:a16="http://schemas.microsoft.com/office/drawing/2014/main" id="{0FCB626A-1D8E-66B2-07E2-E8920B33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46" y="701842"/>
            <a:ext cx="3672366" cy="272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ee the source image">
            <a:extLst>
              <a:ext uri="{FF2B5EF4-FFF2-40B4-BE49-F238E27FC236}">
                <a16:creationId xmlns:a16="http://schemas.microsoft.com/office/drawing/2014/main" id="{FCCB63DC-D7C7-8BAC-BD7B-09F231501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46" y="3769894"/>
            <a:ext cx="3636211" cy="272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195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9114D-15DE-99F2-5825-E54773E02C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89868E-2C99-EDD1-4FD4-B3C947A182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KEREN KALMEYER</a:t>
            </a:r>
            <a:endParaRPr lang="en-ZA" dirty="0"/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A72FEAF4-C14D-7860-B233-F34DDDF78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43" y="893562"/>
            <a:ext cx="4724884" cy="472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162080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keren-afr</Template>
  <TotalTime>22</TotalTime>
  <Words>14</Words>
  <Application>Microsoft Office PowerPoint</Application>
  <PresentationFormat>Widescreen</PresentationFormat>
  <Paragraphs>10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Source Sans Pro</vt:lpstr>
      <vt:lpstr>Source Sans Pro </vt:lpstr>
      <vt:lpstr>1_FunkyShapesVTI</vt:lpstr>
      <vt:lpstr>COLOURED CULTURE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COLOURED CULTURE</dc:title>
  <dc:creator>Jp Lawrence</dc:creator>
  <cp:lastModifiedBy>Jp Lawrence</cp:lastModifiedBy>
  <cp:revision>1</cp:revision>
  <dcterms:created xsi:type="dcterms:W3CDTF">2022-08-14T18:29:39Z</dcterms:created>
  <dcterms:modified xsi:type="dcterms:W3CDTF">2022-08-14T18:51:47Z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